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99FF"/>
    <a:srgbClr val="4D4D4D"/>
    <a:srgbClr val="0099CC"/>
    <a:srgbClr val="003366"/>
    <a:srgbClr val="008080"/>
    <a:srgbClr val="0100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5" autoAdjust="0"/>
  </p:normalViewPr>
  <p:slideViewPr>
    <p:cSldViewPr>
      <p:cViewPr varScale="1">
        <p:scale>
          <a:sx n="121" d="100"/>
          <a:sy n="121" d="100"/>
        </p:scale>
        <p:origin x="-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48"/>
    </p:cViewPr>
  </p:sorterViewPr>
  <p:gridSpacing cx="76200" cy="76200"/>
</p:viewPr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Settings\JLee\Local Settings\Temporary Internet Files\OLK12\Connections 2003 Outline.pot</Template>
  <TotalTime>67329</TotalTime>
  <Words>1732</Words>
  <Application>Microsoft Macintosh PowerPoint</Application>
  <PresentationFormat>On-screen Show (4:3)</PresentationFormat>
  <Paragraphs>454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1_Connections 2003 Outline</vt:lpstr>
      <vt:lpstr>Scaling Big Data Search with  Solr and HBase</vt:lpstr>
      <vt:lpstr>Agenda</vt:lpstr>
      <vt:lpstr>Introduction</vt:lpstr>
      <vt:lpstr>The Problem</vt:lpstr>
      <vt:lpstr>The Solution</vt:lpstr>
      <vt:lpstr>Solution Architecture</vt:lpstr>
      <vt:lpstr>Hadoop/HBase Implementation</vt:lpstr>
      <vt:lpstr>Public Clouds and Big Data</vt:lpstr>
      <vt:lpstr>Private Clouds and Big Data</vt:lpstr>
      <vt:lpstr>Public Clouds are Expensive for Big Data</vt:lpstr>
      <vt:lpstr>Getting Data out of HBase </vt:lpstr>
      <vt:lpstr>Solr</vt:lpstr>
      <vt:lpstr>Solr Implementation – Sharding + Replication</vt:lpstr>
      <vt:lpstr>Solr Implementation – Sharding + Replication</vt:lpstr>
      <vt:lpstr>Write Example</vt:lpstr>
      <vt:lpstr>Read Example</vt:lpstr>
      <vt:lpstr>Delete Example</vt:lpstr>
      <vt:lpstr>Write Example - Failover</vt:lpstr>
      <vt:lpstr>Read Example - Failover</vt:lpstr>
      <vt:lpstr>Configuration is Key</vt:lpstr>
      <vt:lpstr>Commodity Hardware</vt:lpstr>
      <vt:lpstr>OpenLogic’s Hadoop and Solr Deployment</vt:lpstr>
      <vt:lpstr>Expect Things to Fail – A Lot</vt:lpstr>
      <vt:lpstr>Cutting Edge</vt:lpstr>
      <vt:lpstr>Loading Big Data</vt:lpstr>
      <vt:lpstr>Loading Big Data (cont.)</vt:lpstr>
      <vt:lpstr>Loading Big Data (cont.)</vt:lpstr>
      <vt:lpstr>Loading Big Data (cont.)</vt:lpstr>
      <vt:lpstr>Scripting Languages Can Help</vt:lpstr>
      <vt:lpstr>Java (27 lines)</vt:lpstr>
      <vt:lpstr>Scripting languages (4 lines)</vt:lpstr>
      <vt:lpstr>Not Possible Without Open Source</vt:lpstr>
      <vt:lpstr>Not Possible Without Open Source</vt:lpstr>
      <vt:lpstr>Final Thoughts</vt:lpstr>
      <vt:lpstr>Q &amp; A</vt:lpstr>
    </vt:vector>
  </TitlesOfParts>
  <Company>Public Sector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Intuit</dc:creator>
  <cp:lastModifiedBy>Rod Cope</cp:lastModifiedBy>
  <cp:revision>637</cp:revision>
  <cp:lastPrinted>2009-11-04T21:11:09Z</cp:lastPrinted>
  <dcterms:created xsi:type="dcterms:W3CDTF">2010-09-14T22:15:38Z</dcterms:created>
  <dcterms:modified xsi:type="dcterms:W3CDTF">2011-06-06T12:52:50Z</dcterms:modified>
</cp:coreProperties>
</file>